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480" y="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B4FB9-9279-CA4D-A01B-9236E7D75973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9FD14-E560-964A-B61B-7291769253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87577"/>
            <a:ext cx="1754565" cy="16558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313688"/>
            <a:ext cx="4782312" cy="4325112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8411" y="778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EBOLA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chemeClr val="tx2"/>
                </a:solidFill>
              </a:rPr>
              <a:t>SIERRA LEONE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MENTAL HEALTH </a:t>
            </a:r>
            <a:r>
              <a:rPr lang="en-US" dirty="0" smtClean="0">
                <a:solidFill>
                  <a:srgbClr val="000000"/>
                </a:solidFill>
              </a:rPr>
              <a:t>RADIO PROGRAM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975" y="5715000"/>
            <a:ext cx="86868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SPONSORS:  </a:t>
            </a:r>
            <a:r>
              <a:rPr lang="en-US" dirty="0" smtClean="0"/>
              <a:t>SIERRA LEONE MENTAL HEALTH INITIATIVE</a:t>
            </a:r>
          </a:p>
          <a:p>
            <a:pPr algn="ctr"/>
            <a:r>
              <a:rPr lang="en-US" dirty="0" smtClean="0"/>
              <a:t>ENABLING ACCESS TO MENTAL HEALTH; MENTAL HEALTH COALITION;  YOGA </a:t>
            </a:r>
            <a:r>
              <a:rPr lang="en-US" dirty="0" smtClean="0"/>
              <a:t>STRENGTH; </a:t>
            </a:r>
            <a:r>
              <a:rPr lang="en-US" dirty="0"/>
              <a:t>Bellevue/NYU Program for Survivors of Torture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1932324"/>
            <a:ext cx="167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LIVE</a:t>
            </a:r>
            <a:r>
              <a:rPr lang="en-US" sz="3200" dirty="0" smtClean="0"/>
              <a:t> on</a:t>
            </a:r>
          </a:p>
          <a:p>
            <a:r>
              <a:rPr lang="en-US" sz="2400" dirty="0" smtClean="0"/>
              <a:t>STAR </a:t>
            </a:r>
            <a:r>
              <a:rPr lang="en-US" sz="2400" dirty="0" smtClean="0"/>
              <a:t>RADIO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Freetown  </a:t>
            </a:r>
            <a:r>
              <a:rPr lang="en-US" sz="1400" b="1" dirty="0" smtClean="0"/>
              <a:t>103.5 FM</a:t>
            </a:r>
          </a:p>
          <a:p>
            <a:r>
              <a:rPr lang="en-US" sz="1400" b="1" dirty="0" smtClean="0"/>
              <a:t>Mile 91 – 91.5 FM</a:t>
            </a:r>
          </a:p>
          <a:p>
            <a:r>
              <a:rPr lang="en-US" sz="1400" b="1" dirty="0" smtClean="0"/>
              <a:t>Bo Town 89.1FM</a:t>
            </a:r>
          </a:p>
          <a:p>
            <a:r>
              <a:rPr lang="en-US" sz="1400" b="1" dirty="0" err="1" smtClean="0"/>
              <a:t>Kenema</a:t>
            </a:r>
            <a:r>
              <a:rPr lang="en-US" sz="1400" b="1" dirty="0" smtClean="0"/>
              <a:t> 99.5 FM </a:t>
            </a:r>
          </a:p>
          <a:p>
            <a:r>
              <a:rPr lang="en-US" sz="1400" b="1" dirty="0" err="1" smtClean="0"/>
              <a:t>Makeni</a:t>
            </a:r>
            <a:r>
              <a:rPr lang="en-US" sz="1400" b="1" dirty="0" smtClean="0"/>
              <a:t> 94.6 FM</a:t>
            </a:r>
          </a:p>
          <a:p>
            <a:r>
              <a:rPr lang="en-US" sz="1200" b="1" dirty="0" smtClean="0"/>
              <a:t>www.starradiosl.com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086600" y="1862077"/>
            <a:ext cx="195356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TUNE IN FOR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4 SHOWS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Saturday Oct 25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Saturday Nov 1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Saturday Nov 8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Saturday Nov 15</a:t>
            </a:r>
          </a:p>
          <a:p>
            <a:endParaRPr lang="en-US" dirty="0" smtClean="0"/>
          </a:p>
          <a:p>
            <a:r>
              <a:rPr lang="en-US" sz="2400" b="1" dirty="0" smtClean="0"/>
              <a:t>1-2PM</a:t>
            </a:r>
          </a:p>
        </p:txBody>
      </p:sp>
      <p:sp>
        <p:nvSpPr>
          <p:cNvPr id="20" name="TextBox 19"/>
          <p:cNvSpPr txBox="1"/>
          <p:nvPr/>
        </p:nvSpPr>
        <p:spPr>
          <a:xfrm rot="19713714">
            <a:off x="-171943" y="668335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WHAT is EBOLA?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9713714">
            <a:off x="7040586" y="1053553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HOW TO COPE?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9713714">
            <a:off x="6783162" y="4848205"/>
            <a:ext cx="233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RELAXATION SKILLS?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82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EBOLA IN SIERRA LEONE MENTAL HEALTH RADIO PROGRAM</vt:lpstr>
    </vt:vector>
  </TitlesOfParts>
  <Company>Albert Einstein College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EBOLA IN SIERRA LEONE RADIO PROGRAM</dc:title>
  <dc:creator>Ayana Jordan</dc:creator>
  <cp:lastModifiedBy>Mandyg</cp:lastModifiedBy>
  <cp:revision>4</cp:revision>
  <dcterms:created xsi:type="dcterms:W3CDTF">2014-10-22T23:32:44Z</dcterms:created>
  <dcterms:modified xsi:type="dcterms:W3CDTF">2014-10-23T01:13:52Z</dcterms:modified>
</cp:coreProperties>
</file>